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3AB"/>
    <a:srgbClr val="1B24AF"/>
    <a:srgbClr val="1C25B4"/>
    <a:srgbClr val="1B25A5"/>
    <a:srgbClr val="1A249D"/>
    <a:srgbClr val="1A259C"/>
    <a:srgbClr val="FAD12E"/>
    <a:srgbClr val="375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>
      <p:cViewPr varScale="1">
        <p:scale>
          <a:sx n="74" d="100"/>
          <a:sy n="74" d="100"/>
        </p:scale>
        <p:origin x="3040" y="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it.ly/PIERPITT20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4502990"/>
          </a:xfrm>
          <a:prstGeom prst="rect">
            <a:avLst/>
          </a:prstGeom>
          <a:solidFill>
            <a:srgbClr val="1A23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763507" y="5648401"/>
            <a:ext cx="5008892" cy="2302230"/>
          </a:xfrm>
          <a:prstGeom prst="rect">
            <a:avLst/>
          </a:prstGeom>
          <a:solidFill>
            <a:srgbClr val="1A23A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Pharmacy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Innovation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Experience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Research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</a:rPr>
              <a:t> 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-1" y="5780867"/>
            <a:ext cx="2763508" cy="2169763"/>
          </a:xfrm>
          <a:prstGeom prst="rect">
            <a:avLst/>
          </a:prstGeom>
          <a:solidFill>
            <a:srgbClr val="FAD12E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PIER</a:t>
            </a:r>
            <a:endParaRPr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A354A33-2F00-41EC-8F7B-654B96EA2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133" y="0"/>
            <a:ext cx="4334134" cy="1924105"/>
          </a:xfrm>
          <a:prstGeom prst="rect">
            <a:avLst/>
          </a:prstGeom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B5CF85C4-FAE2-1342-90B3-F420A56C04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 b="9967"/>
          <a:stretch/>
        </p:blipFill>
        <p:spPr bwMode="auto">
          <a:xfrm>
            <a:off x="0" y="1924105"/>
            <a:ext cx="7772399" cy="385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FC8D11-C28B-6B46-BA48-3F872610B164}"/>
              </a:ext>
            </a:extLst>
          </p:cNvPr>
          <p:cNvSpPr txBox="1"/>
          <p:nvPr/>
        </p:nvSpPr>
        <p:spPr>
          <a:xfrm>
            <a:off x="5267953" y="6196305"/>
            <a:ext cx="250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rgbClr val="FFFFFF"/>
              </a:buClr>
              <a:buSzPts val="1400"/>
            </a:pPr>
            <a:r>
              <a:rPr lang="en-US" b="1" dirty="0">
                <a:solidFill>
                  <a:srgbClr val="FFFFFF"/>
                </a:solidFill>
              </a:rPr>
              <a:t>Location: </a:t>
            </a:r>
          </a:p>
          <a:p>
            <a:pPr marL="139700" lvl="0">
              <a:buClr>
                <a:srgbClr val="FFFFFF"/>
              </a:buClr>
              <a:buSzPts val="1400"/>
            </a:pPr>
            <a:r>
              <a:rPr lang="en-US" dirty="0">
                <a:solidFill>
                  <a:srgbClr val="FFFFFF"/>
                </a:solidFill>
              </a:rPr>
              <a:t>Pharmacies in/around Pittsburgh</a:t>
            </a:r>
          </a:p>
          <a:p>
            <a:pPr marL="139700" lvl="0">
              <a:buClr>
                <a:srgbClr val="FFFFFF"/>
              </a:buClr>
              <a:buSzPts val="1400"/>
            </a:pPr>
            <a:endParaRPr lang="en-US" dirty="0">
              <a:solidFill>
                <a:srgbClr val="FFFFFF"/>
              </a:solidFill>
            </a:endParaRPr>
          </a:p>
          <a:p>
            <a:pPr marL="139700" lvl="0">
              <a:buClr>
                <a:srgbClr val="FFFFFF"/>
              </a:buClr>
              <a:buSzPts val="1400"/>
            </a:pPr>
            <a:r>
              <a:rPr lang="en-US" b="1" dirty="0">
                <a:solidFill>
                  <a:srgbClr val="FFFFFF"/>
                </a:solidFill>
              </a:rPr>
              <a:t>Program Dates: </a:t>
            </a:r>
          </a:p>
          <a:p>
            <a:pPr marL="139700" lvl="0">
              <a:buClr>
                <a:srgbClr val="FFFFFF"/>
              </a:buClr>
              <a:buSzPts val="1400"/>
            </a:pPr>
            <a:r>
              <a:rPr lang="en-US" dirty="0">
                <a:solidFill>
                  <a:srgbClr val="FFFFFF"/>
                </a:solidFill>
              </a:rPr>
              <a:t>February 7 - March 6, 2020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5628D5-CC64-4548-A3E3-46E9186D2E69}"/>
              </a:ext>
            </a:extLst>
          </p:cNvPr>
          <p:cNvSpPr txBox="1"/>
          <p:nvPr/>
        </p:nvSpPr>
        <p:spPr>
          <a:xfrm>
            <a:off x="0" y="7950630"/>
            <a:ext cx="7772400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PIER is a four-week program that introduces undergraduate students in Pittsburgh to career options in the profession of Pharmacy</a:t>
            </a:r>
          </a:p>
          <a:p>
            <a:pPr algn="ctr">
              <a:spcBef>
                <a:spcPts val="1000"/>
              </a:spcBef>
            </a:pPr>
            <a:r>
              <a:rPr lang="en-US" sz="2400" dirty="0">
                <a:solidFill>
                  <a:schemeClr val="tx1"/>
                </a:solidFill>
              </a:rPr>
              <a:t>Apply Here!</a:t>
            </a:r>
          </a:p>
          <a:p>
            <a:pPr lvl="0" algn="ctr">
              <a:spcBef>
                <a:spcPts val="1000"/>
              </a:spcBef>
            </a:pPr>
            <a:r>
              <a:rPr lang="en-US" sz="2400" dirty="0">
                <a:solidFill>
                  <a:schemeClr val="tx1"/>
                </a:solidFill>
                <a:hlinkClick r:id="rId5"/>
              </a:rPr>
              <a:t>www.bit.ly/PIERPITT20</a:t>
            </a:r>
            <a:r>
              <a:rPr lang="en-US" sz="2400" dirty="0">
                <a:solidFill>
                  <a:schemeClr val="tx1"/>
                </a:solidFill>
              </a:rPr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6341</TotalTime>
  <Words>52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Samantha Lynn</dc:creator>
  <cp:lastModifiedBy>Josephine Kim</cp:lastModifiedBy>
  <cp:revision>37</cp:revision>
  <dcterms:modified xsi:type="dcterms:W3CDTF">2020-01-08T00:12:44Z</dcterms:modified>
</cp:coreProperties>
</file>